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8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0070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456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1867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81328"/>
            <a:ext cx="1152128" cy="38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41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9101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061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8763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1904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2297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186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07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14106"/>
            <a:ext cx="9144000" cy="124389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7"/>
          <a:stretch/>
        </p:blipFill>
        <p:spPr>
          <a:xfrm>
            <a:off x="0" y="2173"/>
            <a:ext cx="9144000" cy="749996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GT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0F32-736D-4F83-ADEA-89D3EB262107}" type="datetimeFigureOut">
              <a:rPr lang="es-GT" smtClean="0"/>
              <a:t>22/07/2015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AFA6-666D-4BBA-B189-098789555F4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7579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0" y="17728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7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GT" sz="7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32119" y="4941168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presentador</a:t>
            </a:r>
          </a:p>
          <a:p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Puesto</a:t>
            </a:r>
          </a:p>
          <a:p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" y="1052736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GT" sz="4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1</a:t>
            </a:r>
            <a:endParaRPr lang="es-GT" sz="4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666603" y="2204864"/>
            <a:ext cx="7632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  <a:endParaRPr lang="es-G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2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</TotalTime>
  <Words>9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Isabel Cleaves Herrera</dc:creator>
  <cp:lastModifiedBy>Lennin Soto</cp:lastModifiedBy>
  <cp:revision>18</cp:revision>
  <dcterms:created xsi:type="dcterms:W3CDTF">2015-05-25T20:23:04Z</dcterms:created>
  <dcterms:modified xsi:type="dcterms:W3CDTF">2015-07-23T00:39:49Z</dcterms:modified>
</cp:coreProperties>
</file>