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96" y="-7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B67E-F68B-4839-A576-54D460D0A770}" type="datetimeFigureOut">
              <a:rPr lang="es-GT" smtClean="0"/>
              <a:t>14/01/2015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9B4-4769-47E8-852A-7447506008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74566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B67E-F68B-4839-A576-54D460D0A770}" type="datetimeFigureOut">
              <a:rPr lang="es-GT" smtClean="0"/>
              <a:t>14/01/2015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9B4-4769-47E8-852A-7447506008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623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B67E-F68B-4839-A576-54D460D0A770}" type="datetimeFigureOut">
              <a:rPr lang="es-GT" smtClean="0"/>
              <a:t>14/01/2015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9B4-4769-47E8-852A-7447506008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9773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B67E-F68B-4839-A576-54D460D0A770}" type="datetimeFigureOut">
              <a:rPr lang="es-GT" smtClean="0"/>
              <a:t>14/01/2015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9B4-4769-47E8-852A-7447506008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0243784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B67E-F68B-4839-A576-54D460D0A770}" type="datetimeFigureOut">
              <a:rPr lang="es-GT" smtClean="0"/>
              <a:t>14/01/2015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9B4-4769-47E8-852A-7447506008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391553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B67E-F68B-4839-A576-54D460D0A770}" type="datetimeFigureOut">
              <a:rPr lang="es-GT" smtClean="0"/>
              <a:t>14/01/2015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9B4-4769-47E8-852A-7447506008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410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B67E-F68B-4839-A576-54D460D0A770}" type="datetimeFigureOut">
              <a:rPr lang="es-GT" smtClean="0"/>
              <a:t>14/01/2015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9B4-4769-47E8-852A-7447506008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08839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B67E-F68B-4839-A576-54D460D0A770}" type="datetimeFigureOut">
              <a:rPr lang="es-GT" smtClean="0"/>
              <a:t>14/01/2015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9B4-4769-47E8-852A-7447506008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242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B67E-F68B-4839-A576-54D460D0A770}" type="datetimeFigureOut">
              <a:rPr lang="es-GT" smtClean="0"/>
              <a:t>14/01/2015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9B4-4769-47E8-852A-7447506008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32413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B67E-F68B-4839-A576-54D460D0A770}" type="datetimeFigureOut">
              <a:rPr lang="es-GT" smtClean="0"/>
              <a:t>14/01/2015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9B4-4769-47E8-852A-7447506008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982445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DB67E-F68B-4839-A576-54D460D0A770}" type="datetimeFigureOut">
              <a:rPr lang="es-GT" smtClean="0"/>
              <a:t>14/01/2015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A3C9B4-4769-47E8-852A-7447506008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501189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DB67E-F68B-4839-A576-54D460D0A770}" type="datetimeFigureOut">
              <a:rPr lang="es-GT" smtClean="0"/>
              <a:t>14/01/2015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3C9B4-4769-47E8-852A-74475060080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42253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icleaves\Pictures\Otros\Diplomas\fondo diploma iar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790004" y="476672"/>
            <a:ext cx="7563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2400" b="1" dirty="0" smtClean="0"/>
              <a:t>El Instituto de Agricultura, Recursos Naturales y Ambiente</a:t>
            </a:r>
          </a:p>
          <a:p>
            <a:pPr algn="ctr"/>
            <a:r>
              <a:rPr lang="es-GT" sz="2400" b="1" dirty="0" smtClean="0"/>
              <a:t>de la Universidad Rafael Landívar de Guatemala</a:t>
            </a:r>
            <a:endParaRPr lang="es-GT" sz="24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1559381" y="3086441"/>
            <a:ext cx="6025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dirty="0" smtClean="0"/>
              <a:t>Por su </a:t>
            </a:r>
            <a:r>
              <a:rPr lang="es-GT" dirty="0" smtClean="0"/>
              <a:t>participación </a:t>
            </a:r>
            <a:r>
              <a:rPr lang="es-GT" dirty="0" smtClean="0"/>
              <a:t>como ponente en el ciclo </a:t>
            </a:r>
            <a:r>
              <a:rPr lang="es-GT" dirty="0"/>
              <a:t>de conferencias </a:t>
            </a:r>
            <a:endParaRPr lang="es-GT" dirty="0" smtClean="0"/>
          </a:p>
          <a:p>
            <a:pPr algn="ctr"/>
            <a:r>
              <a:rPr lang="es-GT" b="1" dirty="0" smtClean="0"/>
              <a:t>"</a:t>
            </a:r>
            <a:r>
              <a:rPr lang="es-GT" b="1" dirty="0"/>
              <a:t>Ambiente, Justicia ecológica y </a:t>
            </a:r>
            <a:r>
              <a:rPr lang="es-GT" b="1" dirty="0" smtClean="0"/>
              <a:t>Globalización</a:t>
            </a:r>
            <a:r>
              <a:rPr lang="es-GT" b="1" dirty="0"/>
              <a:t>" </a:t>
            </a:r>
            <a:endParaRPr lang="es-GT" b="1" dirty="0" smtClean="0"/>
          </a:p>
          <a:p>
            <a:pPr algn="ctr"/>
            <a:r>
              <a:rPr lang="es-GT" dirty="0" smtClean="0"/>
              <a:t>realizado los </a:t>
            </a:r>
            <a:r>
              <a:rPr lang="es-GT" dirty="0"/>
              <a:t>días </a:t>
            </a:r>
            <a:r>
              <a:rPr lang="es-GT" dirty="0" smtClean="0"/>
              <a:t>21 </a:t>
            </a:r>
            <a:r>
              <a:rPr lang="es-GT" dirty="0"/>
              <a:t>y 22 de octubre de </a:t>
            </a:r>
            <a:r>
              <a:rPr lang="es-GT" dirty="0" smtClean="0"/>
              <a:t>2014 </a:t>
            </a:r>
          </a:p>
          <a:p>
            <a:pPr algn="ctr"/>
            <a:r>
              <a:rPr lang="es-GT" dirty="0" smtClean="0"/>
              <a:t>en el Campus Central de la Universidad </a:t>
            </a:r>
            <a:r>
              <a:rPr lang="es-GT" dirty="0"/>
              <a:t>Rafael Landívar </a:t>
            </a:r>
            <a:endParaRPr lang="es-GT" dirty="0"/>
          </a:p>
        </p:txBody>
      </p:sp>
      <p:sp>
        <p:nvSpPr>
          <p:cNvPr id="7" name="6 CuadroTexto"/>
          <p:cNvSpPr txBox="1"/>
          <p:nvPr/>
        </p:nvSpPr>
        <p:spPr>
          <a:xfrm>
            <a:off x="2136558" y="1268760"/>
            <a:ext cx="4870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dirty="0" smtClean="0"/>
              <a:t>Otorga el presente diploma de reconocimiento a:</a:t>
            </a:r>
            <a:endParaRPr lang="es-GT" dirty="0"/>
          </a:p>
        </p:txBody>
      </p:sp>
      <p:sp>
        <p:nvSpPr>
          <p:cNvPr id="10" name="9 CuadroTexto"/>
          <p:cNvSpPr txBox="1"/>
          <p:nvPr/>
        </p:nvSpPr>
        <p:spPr>
          <a:xfrm>
            <a:off x="3340509" y="2492896"/>
            <a:ext cx="2462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GT" sz="2800" b="1" dirty="0"/>
              <a:t>Dr. Pedro Costa</a:t>
            </a:r>
          </a:p>
        </p:txBody>
      </p:sp>
      <p:cxnSp>
        <p:nvCxnSpPr>
          <p:cNvPr id="11" name="10 Conector recto"/>
          <p:cNvCxnSpPr/>
          <p:nvPr/>
        </p:nvCxnSpPr>
        <p:spPr>
          <a:xfrm>
            <a:off x="755576" y="2996952"/>
            <a:ext cx="763284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7 CuadroTexto"/>
          <p:cNvSpPr txBox="1"/>
          <p:nvPr/>
        </p:nvSpPr>
        <p:spPr>
          <a:xfrm>
            <a:off x="3000364" y="5066600"/>
            <a:ext cx="31432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Ing. José Juventino Gálvez Ruano</a:t>
            </a:r>
            <a:endParaRPr lang="es-ES" sz="1400" dirty="0"/>
          </a:p>
          <a:p>
            <a:pPr algn="ctr"/>
            <a:r>
              <a:rPr lang="es-ES" sz="1400" dirty="0" smtClean="0"/>
              <a:t>Director de IARNA</a:t>
            </a:r>
          </a:p>
          <a:p>
            <a:pPr algn="ctr"/>
            <a:r>
              <a:rPr lang="es-GT" sz="1400" dirty="0" smtClean="0"/>
              <a:t>Universidad Rafael </a:t>
            </a:r>
            <a:r>
              <a:rPr lang="es-GT" sz="1400" dirty="0" err="1" smtClean="0"/>
              <a:t>Landívar</a:t>
            </a:r>
            <a:endParaRPr lang="es-ES" sz="1400" dirty="0"/>
          </a:p>
        </p:txBody>
      </p:sp>
      <p:cxnSp>
        <p:nvCxnSpPr>
          <p:cNvPr id="9" name="8 Conector recto"/>
          <p:cNvCxnSpPr/>
          <p:nvPr/>
        </p:nvCxnSpPr>
        <p:spPr>
          <a:xfrm>
            <a:off x="3117334" y="5066600"/>
            <a:ext cx="2909332" cy="0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11 CuadroTexto"/>
          <p:cNvSpPr txBox="1"/>
          <p:nvPr/>
        </p:nvSpPr>
        <p:spPr>
          <a:xfrm>
            <a:off x="3000364" y="6022875"/>
            <a:ext cx="3143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dirty="0" smtClean="0"/>
              <a:t>Guatemala, octubre de 2014</a:t>
            </a:r>
            <a:endParaRPr lang="es-ES" sz="1400" dirty="0"/>
          </a:p>
        </p:txBody>
      </p:sp>
      <p:pic>
        <p:nvPicPr>
          <p:cNvPr id="5" name="Picture 2" descr="C:\Users\cicleaves\Documents\Publicaciones\DocumentosTEC_EDUC\Firma Juventino G.t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4228638"/>
            <a:ext cx="3660775" cy="241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4464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82</Words>
  <Application>Microsoft Office PowerPoint</Application>
  <PresentationFormat>Presentación en pantalla (4:3)</PresentationFormat>
  <Paragraphs>12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Cecilia Isabel Cleaves Herrera</dc:creator>
  <cp:lastModifiedBy>Cecilia Isabel Cleaves Herrera</cp:lastModifiedBy>
  <cp:revision>8</cp:revision>
  <dcterms:created xsi:type="dcterms:W3CDTF">2013-08-08T18:44:06Z</dcterms:created>
  <dcterms:modified xsi:type="dcterms:W3CDTF">2015-01-14T18:43:24Z</dcterms:modified>
</cp:coreProperties>
</file>